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74" r:id="rId3"/>
    <p:sldId id="570" r:id="rId4"/>
    <p:sldId id="562" r:id="rId5"/>
    <p:sldId id="578" r:id="rId6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4" userDrawn="1">
          <p15:clr>
            <a:srgbClr val="A4A3A4"/>
          </p15:clr>
        </p15:guide>
        <p15:guide id="2" pos="29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931E1"/>
    <a:srgbClr val="00FFFF"/>
    <a:srgbClr val="FF00FF"/>
    <a:srgbClr val="CF1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4659" autoAdjust="0"/>
  </p:normalViewPr>
  <p:slideViewPr>
    <p:cSldViewPr showGuides="1">
      <p:cViewPr varScale="1">
        <p:scale>
          <a:sx n="78" d="100"/>
          <a:sy n="78" d="100"/>
        </p:scale>
        <p:origin x="1656" y="34"/>
      </p:cViewPr>
      <p:guideLst>
        <p:guide orient="horz" pos="1924"/>
        <p:guide pos="29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5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5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5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85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5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 flipV="1">
            <a:off x="180000" y="6668770"/>
            <a:ext cx="8820000" cy="76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80000" y="6660000"/>
            <a:ext cx="8820000" cy="54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16" descr="Cowain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590" y="102235"/>
            <a:ext cx="1044575" cy="38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 userDrawn="1"/>
        </p:nvSpPr>
        <p:spPr>
          <a:xfrm>
            <a:off x="3419872" y="623934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0" i="0" u="none" strike="noStrike" baseline="0" dirty="0">
                <a:latin typeface="宋体" panose="02010600030101010101" pitchFamily="2" charset="-122"/>
                <a:ea typeface="宋体" panose="02010600030101010101" pitchFamily="2" charset="-122"/>
              </a:rPr>
              <a:t>东莞新能源事业部</a:t>
            </a:r>
            <a:endParaRPr lang="zh-CN" altLang="en-US" sz="1800" b="0" i="0" u="none" strike="noStrike" baseline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 descr="标语蓝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1520" y="6188025"/>
            <a:ext cx="3168352" cy="36933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107315" y="396000"/>
            <a:ext cx="7797600" cy="54000"/>
          </a:xfrm>
          <a:prstGeom prst="rect">
            <a:avLst/>
          </a:prstGeom>
          <a:solidFill>
            <a:srgbClr val="00B0F0"/>
          </a:solidFill>
          <a:ln w="222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标题占位符 1"/>
          <p:cNvSpPr>
            <a:spLocks noGrp="1"/>
          </p:cNvSpPr>
          <p:nvPr>
            <p:ph type="title"/>
          </p:nvPr>
        </p:nvSpPr>
        <p:spPr>
          <a:xfrm>
            <a:off x="179512" y="55988"/>
            <a:ext cx="7771291" cy="2766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800" b="1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4" name="Picture 16" descr="Cowain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22590" y="102235"/>
            <a:ext cx="1044575" cy="380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 userDrawn="1"/>
        </p:nvSpPr>
        <p:spPr>
          <a:xfrm flipV="1">
            <a:off x="127635" y="6737176"/>
            <a:ext cx="8640000" cy="76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flipV="1">
            <a:off x="127635" y="6735831"/>
            <a:ext cx="8460000" cy="540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5"/>
          <p:cNvSpPr txBox="1"/>
          <p:nvPr userDrawn="1"/>
        </p:nvSpPr>
        <p:spPr>
          <a:xfrm>
            <a:off x="8244205" y="6562800"/>
            <a:ext cx="86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913308-F349-4B6D-A68A-DD1791B4A57B}" type="slidenum">
              <a:rPr lang="zh-CN" altLang="en-US" smtClean="0"/>
            </a:fld>
            <a:r>
              <a:rPr lang="zh-CN" altLang="en-US"/>
              <a:t>页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5FE8-1D0E-4FDA-AD22-968703AE595C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35FE8-1D0E-4FDA-AD22-968703AE595C}" type="datetime1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image" Target="../media/image6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692275" y="2204720"/>
            <a:ext cx="56007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账号</a:t>
            </a:r>
            <a:r>
              <a:rPr lang="zh-CN" altLang="en-US" sz="4000"/>
              <a:t>申请</a:t>
            </a: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2968625" y="350710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/>
              <a:t>2023/8/28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9840" y="1196975"/>
            <a:ext cx="2716530" cy="47186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00245" y="1290320"/>
            <a:ext cx="2572385" cy="453136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28040" y="548640"/>
            <a:ext cx="746315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       1</a:t>
            </a:r>
            <a:r>
              <a:rPr lang="zh-CN" altLang="en-US"/>
              <a:t>：打开微信协同办公，点击【</a:t>
            </a:r>
            <a:r>
              <a:rPr lang="zh-CN" altLang="en-US">
                <a:sym typeface="+mn-ea"/>
              </a:rPr>
              <a:t>应用</a:t>
            </a:r>
            <a:r>
              <a:rPr lang="zh-CN" altLang="en-US"/>
              <a:t>】，找到【</a:t>
            </a:r>
            <a:r>
              <a:rPr lang="en-US" altLang="zh-CN">
                <a:sym typeface="+mn-ea"/>
              </a:rPr>
              <a:t>BPM</a:t>
            </a:r>
            <a:r>
              <a:rPr lang="zh-CN" altLang="en-US"/>
              <a:t>】入口</a:t>
            </a:r>
            <a:br>
              <a:rPr lang="zh-CN" altLang="en-US"/>
            </a:br>
            <a:r>
              <a:rPr lang="en-US" altLang="zh-CN"/>
              <a:t>       2</a:t>
            </a:r>
            <a:r>
              <a:rPr lang="zh-CN" altLang="en-US"/>
              <a:t>：在【</a:t>
            </a:r>
            <a:r>
              <a:rPr lang="en-US" altLang="zh-CN">
                <a:sym typeface="+mn-ea"/>
              </a:rPr>
              <a:t>BPM</a:t>
            </a:r>
            <a:r>
              <a:rPr lang="zh-CN" altLang="en-US"/>
              <a:t>】里找到【</a:t>
            </a:r>
            <a:r>
              <a:rPr lang="zh-CN" altLang="en-US">
                <a:sym typeface="+mn-ea"/>
              </a:rPr>
              <a:t>系统账户申请</a:t>
            </a:r>
            <a:r>
              <a:rPr lang="zh-CN" altLang="en-US"/>
              <a:t>】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895" y="1412875"/>
            <a:ext cx="2612390" cy="4360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07765" y="1516380"/>
            <a:ext cx="2783840" cy="415353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28040" y="548640"/>
            <a:ext cx="746315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       3</a:t>
            </a:r>
            <a:r>
              <a:rPr lang="zh-CN" altLang="en-US"/>
              <a:t>：选择需要开通的账号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en-US" altLang="zh-CN"/>
              <a:t>       4</a:t>
            </a:r>
            <a:r>
              <a:rPr lang="zh-CN" altLang="en-US"/>
              <a:t>：</a:t>
            </a:r>
            <a:r>
              <a:rPr lang="zh-CN" altLang="en-US"/>
              <a:t>提交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8244205" y="6570000"/>
            <a:ext cx="86741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r>
              <a:rPr lang="zh-CN" altLang="en-US" dirty="0"/>
              <a:t>页</a:t>
            </a:r>
            <a:endParaRPr lang="zh-CN" altLang="en-US" dirty="0"/>
          </a:p>
        </p:txBody>
      </p:sp>
      <p:sp>
        <p:nvSpPr>
          <p:cNvPr id="4" name="标题 2"/>
          <p:cNvSpPr txBox="1"/>
          <p:nvPr/>
        </p:nvSpPr>
        <p:spPr>
          <a:xfrm>
            <a:off x="1979707" y="1700808"/>
            <a:ext cx="4752528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dirty="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828040" y="548640"/>
            <a:ext cx="7463155" cy="395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     </a:t>
            </a:r>
            <a:r>
              <a:rPr lang="zh-CN" altLang="en-US"/>
              <a:t>电脑上没有</a:t>
            </a:r>
            <a:r>
              <a:rPr lang="en-US" altLang="zh-CN"/>
              <a:t>TC</a:t>
            </a:r>
            <a:r>
              <a:rPr lang="zh-CN" altLang="en-US"/>
              <a:t>软件的，联系</a:t>
            </a:r>
            <a:r>
              <a:rPr lang="en-US" altLang="zh-CN"/>
              <a:t>IT</a:t>
            </a:r>
            <a:r>
              <a:rPr lang="zh-CN" altLang="en-US"/>
              <a:t>吴新平</a:t>
            </a:r>
            <a:r>
              <a:rPr lang="zh-CN" altLang="en-US"/>
              <a:t>安装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80380" y="332740"/>
            <a:ext cx="857250" cy="1066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28040" y="3789045"/>
            <a:ext cx="4025265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/>
              <a:t>     </a:t>
            </a:r>
            <a:r>
              <a:rPr lang="en-US"/>
              <a:t>DES</a:t>
            </a:r>
            <a:r>
              <a:rPr lang="zh-CN" altLang="en-US"/>
              <a:t>系统物料</a:t>
            </a:r>
            <a:r>
              <a:rPr lang="zh-CN" altLang="en-US"/>
              <a:t>查询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/>
              <a:t>网址：https://des.cowain.cn/index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en-US" altLang="zh-CN"/>
              <a:t>2</a:t>
            </a:r>
            <a:r>
              <a:rPr lang="zh-CN" altLang="en-US"/>
              <a:t>：操作</a:t>
            </a:r>
            <a:r>
              <a:rPr lang="zh-CN" altLang="en-US"/>
              <a:t>步骤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47945" y="2277110"/>
            <a:ext cx="2514600" cy="38957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ZTNkYmI4MDc3Njk2MWExMDcxNDNhYWY4ODI2MDdlNDQifQ=="/>
  <p:tag name="KSO_WPP_MARK_KEY" val="c084a374-31ef-4ed3-aeb5-ef14fc0f8694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50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WPS 演示</Application>
  <PresentationFormat>全屏显示(4:3)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window7 qijian</dc:creator>
  <cp:lastModifiedBy>DELL</cp:lastModifiedBy>
  <cp:revision>500</cp:revision>
  <dcterms:created xsi:type="dcterms:W3CDTF">2020-10-23T05:36:00Z</dcterms:created>
  <dcterms:modified xsi:type="dcterms:W3CDTF">2023-08-30T06:38:30Z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23E2E50E32444D7AB509A3F9B4FA8C1D</vt:lpwstr>
  </property>
</Properties>
</file>